
<file path=[Content_Types].xml><?xml version="1.0" encoding="utf-8"?>
<Types xmlns="http://schemas.openxmlformats.org/package/2006/content-types"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86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06.xml" ContentType="application/vnd.openxmlformats-officedocument.presentationml.slideLayout+xml"/>
  <Default Extension="xml" ContentType="application/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2.xml" ContentType="application/vnd.openxmlformats-officedocument.presentationml.slideLayout+xml"/>
  <Override PartName="/docProps/custom.xml" ContentType="application/vnd.openxmlformats-officedocument.custom-properties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1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1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9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7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15.xml" ContentType="application/vnd.openxmlformats-officedocument.presentationml.slideLayout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16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59" r:id="rId9"/>
    <p:sldId id="260" r:id="rId10"/>
    <p:sldId id="261" r:id="rId11"/>
    <p:sldId id="262" r:id="rId12"/>
  </p:sldIdLst>
  <p:sldSz cx="9144000" cy="5143500" type="screen16x9"/>
  <p:notesSz cx="6858000" cy="9144000"/>
  <p:embeddedFontLst>
    <p:embeddedFont>
      <p:font typeface="Public Sans" charset="0"/>
      <p:regular r:id="rId14"/>
    </p:embeddedFont>
    <p:embeddedFont>
      <p:font typeface="EB Garamond" charset="0"/>
      <p:regular r:id="rId15"/>
      <p:bold r:id="rId16"/>
      <p:italic r:id="rId17"/>
      <p:boldItalic r:id="rId18"/>
    </p:embeddedFont>
    <p:embeddedFont>
      <p:font typeface="EB Garamond Medium" charset="0"/>
      <p:regular r:id="rId19"/>
    </p:embeddedFont>
    <p:embeddedFont>
      <p:font typeface="Calibri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516" y="84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/>
          <a:srcRect l="16976" t="14937" r="19508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/>
          <a:srcRect l="6268" r="24764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/>
          <a:srcRect l="6268" r="24764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/>
          <a:srcRect l="11600" t="10539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/>
          <a:srcRect l="11600" t="10539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“</a:t>
            </a:r>
            <a:r>
              <a:rPr lang="en-US" dirty="0" smtClean="0"/>
              <a:t>Ecommerce website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- 1</a:t>
            </a:r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/>
          <a:srcRect l="-43430" t="2430" r="43429" b="-2429"/>
          <a:stretch>
            <a:fillRect/>
          </a:stretch>
        </p:blipFill>
        <p:spPr>
          <a:xfrm>
            <a:off x="862965" y="-2730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006027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US" dirty="0" smtClean="0">
                <a:solidFill>
                  <a:srgbClr val="BD8738"/>
                </a:solidFill>
              </a:rPr>
              <a:t>https://github.com/Amirsufren/e-commerce_website</a:t>
            </a:r>
            <a:endParaRPr lang="en-US" dirty="0">
              <a:solidFill>
                <a:srgbClr val="BD8738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55573" y="2615592"/>
            <a:ext cx="3055957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3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Your Project Name</a:t>
            </a:r>
            <a:endParaRPr sz="183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 panose="00000600000000000000"/>
              <a:buNone/>
            </a:pPr>
            <a:r>
              <a:rPr lang="en-US" dirty="0" smtClean="0"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E-commerce Website</a:t>
            </a:r>
            <a:endParaRPr lang="en-US" dirty="0"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144710" y="1954819"/>
          <a:ext cx="4279525" cy="237729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39400"/>
                <a:gridCol w="1725800"/>
                <a:gridCol w="814325"/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962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2105a345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 smtClean="0">
                          <a:solidFill>
                            <a:schemeClr val="bg1"/>
                          </a:solidFill>
                        </a:rPr>
                        <a:t>Amirsufren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A34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of SRS &amp; Github</a:t>
            </a:r>
            <a:endParaRPr sz="1600" b="1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Create SRS : “Your Project”</a:t>
            </a:r>
            <a:endParaRPr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&amp; Set-up of Github account</a:t>
            </a:r>
            <a:endParaRPr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&amp; Hands-on to various commands of Git Bash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Get to know about different lifecycle models.</a:t>
            </a:r>
            <a:endParaRPr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importance and how to create an SRS</a:t>
            </a:r>
            <a:endParaRPr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Knowing various commands of Github</a:t>
            </a:r>
            <a:endParaRPr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agile and scrum management techniques for efficient product development</a:t>
            </a:r>
            <a:endParaRPr sz="1600"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●"/>
            </a:pPr>
            <a:r>
              <a:rPr lang="en-US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100% Completion of the above tasks</a:t>
            </a:r>
            <a:endParaRPr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</a:t>
            </a:r>
            <a:r>
              <a:rPr lang="en-US" b="1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utcome</a:t>
            </a: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Task - 1</a:t>
            </a:r>
            <a:endParaRPr sz="1800" b="1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</a:t>
            </a:r>
            <a:r>
              <a:rPr lang="en-IN" dirty="0" smtClean="0"/>
              <a:t>“</a:t>
            </a:r>
            <a:r>
              <a:rPr lang="en-US" dirty="0" smtClean="0"/>
              <a:t>E-commerce Website</a:t>
            </a:r>
            <a:r>
              <a:rPr lang="en-IN" dirty="0" smtClean="0"/>
              <a:t>"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Functional Requirements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>
            <a:normAutofit/>
          </a:bodyPr>
          <a:lstStyle/>
          <a:p>
            <a:r>
              <a:rPr lang="en-US" altLang="en-IN" dirty="0" smtClean="0">
                <a:latin typeface="Public Sans" charset="0"/>
                <a:cs typeface="Times New Roman" pitchFamily="18" charset="0"/>
              </a:rPr>
              <a:t>User </a:t>
            </a:r>
            <a:r>
              <a:rPr lang="en-US" altLang="en-IN" dirty="0" smtClean="0">
                <a:latin typeface="Public Sans" charset="0"/>
                <a:cs typeface="Times New Roman" pitchFamily="18" charset="0"/>
              </a:rPr>
              <a:t>Registration: The </a:t>
            </a:r>
            <a:r>
              <a:rPr lang="en-US" altLang="en-IN" dirty="0" smtClean="0">
                <a:latin typeface="Public Sans" charset="0"/>
                <a:cs typeface="Times New Roman" pitchFamily="18" charset="0"/>
              </a:rPr>
              <a:t>website should allow users to register for an account by providing their name, email address, and a password</a:t>
            </a:r>
            <a:r>
              <a:rPr lang="en-US" altLang="en-IN" dirty="0" smtClean="0">
                <a:latin typeface="Public Sans" charset="0"/>
                <a:cs typeface="Times New Roman" pitchFamily="18" charset="0"/>
              </a:rPr>
              <a:t>.</a:t>
            </a:r>
          </a:p>
          <a:p>
            <a:r>
              <a:rPr lang="en-US" altLang="en-IN" dirty="0" smtClean="0">
                <a:latin typeface="Public Sans" charset="0"/>
                <a:cs typeface="Times New Roman" pitchFamily="18" charset="0"/>
              </a:rPr>
              <a:t>Product Catalog: The </a:t>
            </a:r>
            <a:r>
              <a:rPr lang="en-US" altLang="en-IN" dirty="0" smtClean="0">
                <a:latin typeface="Public Sans" charset="0"/>
                <a:cs typeface="Times New Roman" pitchFamily="18" charset="0"/>
              </a:rPr>
              <a:t>website should display a catalog of products that are available for purchase. Each product should have a name, description, price, and an image</a:t>
            </a:r>
            <a:r>
              <a:rPr lang="en-US" altLang="en-IN" dirty="0" smtClean="0">
                <a:latin typeface="Public Sans" charset="0"/>
                <a:cs typeface="Times New Roman" pitchFamily="18" charset="0"/>
              </a:rPr>
              <a:t>.</a:t>
            </a:r>
          </a:p>
          <a:p>
            <a:r>
              <a:rPr lang="en-US" altLang="en-IN" dirty="0" smtClean="0">
                <a:latin typeface="Public Sans" charset="0"/>
                <a:cs typeface="Times New Roman" pitchFamily="18" charset="0"/>
              </a:rPr>
              <a:t> </a:t>
            </a:r>
            <a:r>
              <a:rPr lang="en-US" altLang="en-IN" dirty="0" smtClean="0">
                <a:latin typeface="Public Sans" charset="0"/>
                <a:cs typeface="Times New Roman" pitchFamily="18" charset="0"/>
              </a:rPr>
              <a:t>Search </a:t>
            </a:r>
            <a:r>
              <a:rPr lang="en-US" altLang="en-IN" dirty="0" smtClean="0">
                <a:latin typeface="Public Sans" charset="0"/>
                <a:cs typeface="Times New Roman" pitchFamily="18" charset="0"/>
              </a:rPr>
              <a:t>Functionality: The </a:t>
            </a:r>
            <a:r>
              <a:rPr lang="en-US" altLang="en-IN" dirty="0" smtClean="0">
                <a:latin typeface="Public Sans" charset="0"/>
                <a:cs typeface="Times New Roman" pitchFamily="18" charset="0"/>
              </a:rPr>
              <a:t>website should allow users to search for products using keywords, filters, and sorting </a:t>
            </a:r>
            <a:r>
              <a:rPr lang="en-US" altLang="en-IN" dirty="0" smtClean="0">
                <a:latin typeface="Public Sans" charset="0"/>
                <a:cs typeface="Times New Roman" pitchFamily="18" charset="0"/>
              </a:rPr>
              <a:t>options</a:t>
            </a:r>
          </a:p>
          <a:p>
            <a:r>
              <a:rPr lang="en-US" altLang="en-IN" dirty="0" smtClean="0">
                <a:latin typeface="Public Sans" charset="0"/>
                <a:cs typeface="Times New Roman" pitchFamily="18" charset="0"/>
              </a:rPr>
              <a:t> </a:t>
            </a:r>
            <a:r>
              <a:rPr lang="en-US" altLang="en-IN" dirty="0" smtClean="0">
                <a:latin typeface="Public Sans" charset="0"/>
                <a:cs typeface="Times New Roman" pitchFamily="18" charset="0"/>
              </a:rPr>
              <a:t>Shopping </a:t>
            </a:r>
            <a:r>
              <a:rPr lang="en-US" altLang="en-IN" dirty="0" smtClean="0">
                <a:latin typeface="Public Sans" charset="0"/>
                <a:cs typeface="Times New Roman" pitchFamily="18" charset="0"/>
              </a:rPr>
              <a:t>Cart: The </a:t>
            </a:r>
            <a:r>
              <a:rPr lang="en-US" altLang="en-IN" dirty="0" smtClean="0">
                <a:latin typeface="Public Sans" charset="0"/>
                <a:cs typeface="Times New Roman" pitchFamily="18" charset="0"/>
              </a:rPr>
              <a:t>website should allow users to add products to a shopping cart and view the items in their cart. Users should be able to update quantities and remove items from their cart</a:t>
            </a:r>
            <a:r>
              <a:rPr lang="en-US" altLang="en-IN" dirty="0" smtClean="0">
                <a:latin typeface="Public Sans" charset="0"/>
                <a:cs typeface="Times New Roman" pitchFamily="18" charset="0"/>
              </a:rPr>
              <a:t>.</a:t>
            </a:r>
          </a:p>
          <a:p>
            <a:r>
              <a:rPr lang="en-US" altLang="en-IN" dirty="0" smtClean="0">
                <a:latin typeface="Public Sans" charset="0"/>
                <a:cs typeface="Times New Roman" pitchFamily="18" charset="0"/>
              </a:rPr>
              <a:t>Checkout Process: The </a:t>
            </a:r>
            <a:r>
              <a:rPr lang="en-US" altLang="en-IN" dirty="0" smtClean="0">
                <a:latin typeface="Public Sans" charset="0"/>
                <a:cs typeface="Times New Roman" pitchFamily="18" charset="0"/>
              </a:rPr>
              <a:t>website should provide a secure checkout process that allows users to enter their shipping and billing information, choose a shipping method, and review their order before submitting it</a:t>
            </a:r>
            <a:r>
              <a:rPr lang="en-US" altLang="en-IN" dirty="0" smtClean="0">
                <a:latin typeface="Public Sans" charset="0"/>
                <a:cs typeface="Times New Roman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</a:t>
            </a:r>
            <a:r>
              <a:rPr lang="en-IN" dirty="0" smtClean="0"/>
              <a:t>for </a:t>
            </a:r>
            <a:r>
              <a:rPr lang="en-US" altLang="en-IN" dirty="0" smtClean="0"/>
              <a:t>”E-commerce Website”</a:t>
            </a:r>
            <a:endParaRPr lang="en-US" alt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Non Functional Requirements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>
            <a:normAutofit/>
          </a:bodyPr>
          <a:lstStyle/>
          <a:p>
            <a:r>
              <a:rPr lang="en-US" dirty="0" smtClean="0"/>
              <a:t> </a:t>
            </a:r>
            <a:r>
              <a:rPr lang="en-US" dirty="0" smtClean="0"/>
              <a:t>Performance: The </a:t>
            </a:r>
            <a:r>
              <a:rPr lang="en-US" dirty="0" smtClean="0"/>
              <a:t>website should load quickly and be able to handle a large number of concurrent users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Security: The </a:t>
            </a:r>
            <a:r>
              <a:rPr lang="en-US" dirty="0" smtClean="0"/>
              <a:t>website should use encryption to protect user data and prevent unauthorized access</a:t>
            </a:r>
            <a:r>
              <a:rPr lang="en-US" dirty="0" smtClean="0"/>
              <a:t>.</a:t>
            </a:r>
          </a:p>
          <a:p>
            <a:r>
              <a:rPr lang="en-US" dirty="0" smtClean="0"/>
              <a:t> Usability: The </a:t>
            </a:r>
            <a:r>
              <a:rPr lang="en-US" dirty="0" smtClean="0"/>
              <a:t>website should have a clean and intuitive user interface that is easy to navigate.</a:t>
            </a:r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</a:t>
            </a:r>
            <a:r>
              <a:rPr lang="en-IN" dirty="0" smtClean="0"/>
              <a:t> </a:t>
            </a:r>
            <a:r>
              <a:rPr lang="en-IN" dirty="0" smtClean="0"/>
              <a:t>“E-commerce Website </a:t>
            </a:r>
            <a:r>
              <a:rPr lang="en-IN" dirty="0" smtClean="0"/>
              <a:t>"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Software Requirements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IN" dirty="0" err="1" smtClean="0"/>
              <a:t>Wordpress</a:t>
            </a:r>
            <a:endParaRPr lang="en-IN" dirty="0" smtClean="0"/>
          </a:p>
          <a:p>
            <a:r>
              <a:rPr lang="en-IN" dirty="0" err="1" smtClean="0"/>
              <a:t>Shopify</a:t>
            </a:r>
            <a:endParaRPr lang="en-IN" dirty="0" smtClean="0"/>
          </a:p>
          <a:p>
            <a:r>
              <a:rPr lang="en-IN" dirty="0" err="1" smtClean="0"/>
              <a:t>Magento</a:t>
            </a:r>
            <a:endParaRPr lang="en-IN" dirty="0" smtClean="0"/>
          </a:p>
          <a:p>
            <a:r>
              <a:rPr lang="en-IN" dirty="0" err="1" smtClean="0"/>
              <a:t>Mysql</a:t>
            </a:r>
            <a:endParaRPr lang="en-IN" dirty="0" smtClean="0"/>
          </a:p>
          <a:p>
            <a:r>
              <a:rPr lang="en-IN" dirty="0" err="1" smtClean="0"/>
              <a:t>MongoDB</a:t>
            </a:r>
            <a:endParaRPr lang="en-IN" dirty="0" smtClean="0"/>
          </a:p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</a:t>
            </a:r>
            <a:r>
              <a:rPr lang="en-IN" dirty="0" smtClean="0"/>
              <a:t>“</a:t>
            </a:r>
            <a:r>
              <a:rPr lang="en-US" dirty="0" smtClean="0"/>
              <a:t>E-commerce Website</a:t>
            </a:r>
            <a:r>
              <a:rPr lang="en-IN" dirty="0" smtClean="0"/>
              <a:t>"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Hardware Requirements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>
            <a:normAutofit lnSpcReduction="10000"/>
          </a:bodyPr>
          <a:lstStyle/>
          <a:p>
            <a:r>
              <a:rPr lang="en-US" altLang="en-IN" dirty="0" smtClean="0"/>
              <a:t>Server: You need a reliable server that can handle the expected traffic to your </a:t>
            </a:r>
            <a:r>
              <a:rPr lang="en-US" altLang="en-IN" dirty="0" smtClean="0"/>
              <a:t>e-Commerce </a:t>
            </a:r>
            <a:r>
              <a:rPr lang="en-US" altLang="en-IN" dirty="0" smtClean="0"/>
              <a:t>website. It's best to use a dedicated server rather than a shared server to ensure better performance</a:t>
            </a:r>
            <a:r>
              <a:rPr lang="en-US" altLang="en-IN" dirty="0" smtClean="0"/>
              <a:t>.</a:t>
            </a:r>
          </a:p>
          <a:p>
            <a:r>
              <a:rPr lang="en-US" altLang="en-IN" dirty="0" smtClean="0"/>
              <a:t>Processor</a:t>
            </a:r>
            <a:r>
              <a:rPr lang="en-US" altLang="en-IN" dirty="0" smtClean="0"/>
              <a:t>: Your server should have a powerful processor that can handle the heavy load of the </a:t>
            </a:r>
            <a:r>
              <a:rPr lang="en-US" altLang="en-IN" dirty="0" smtClean="0"/>
              <a:t>e-Commerce </a:t>
            </a:r>
            <a:r>
              <a:rPr lang="en-US" altLang="en-IN" dirty="0" smtClean="0"/>
              <a:t>website. A multi-core processor is recommended for better performance</a:t>
            </a:r>
            <a:r>
              <a:rPr lang="en-US" altLang="en-IN" dirty="0" smtClean="0"/>
              <a:t>.</a:t>
            </a:r>
          </a:p>
          <a:p>
            <a:r>
              <a:rPr lang="en-US" altLang="en-IN" dirty="0" smtClean="0"/>
              <a:t>RAM</a:t>
            </a:r>
            <a:r>
              <a:rPr lang="en-US" altLang="en-IN" dirty="0" smtClean="0"/>
              <a:t>: The amount of RAM required depends on the size of your </a:t>
            </a:r>
            <a:r>
              <a:rPr lang="en-US" altLang="en-IN" dirty="0" smtClean="0"/>
              <a:t>e-Commerce </a:t>
            </a:r>
            <a:r>
              <a:rPr lang="en-US" altLang="en-IN" dirty="0" smtClean="0"/>
              <a:t>website and the number of visitors you expect. At least 8GB of RAM is recommended for small to medium-sized </a:t>
            </a:r>
            <a:r>
              <a:rPr lang="en-US" altLang="en-IN" dirty="0" smtClean="0"/>
              <a:t>e-Commerce </a:t>
            </a:r>
            <a:r>
              <a:rPr lang="en-US" altLang="en-IN" dirty="0" smtClean="0"/>
              <a:t>websites, while larger websites may require 16GB or more</a:t>
            </a:r>
            <a:r>
              <a:rPr lang="en-US" altLang="en-IN" dirty="0" smtClean="0"/>
              <a:t>.</a:t>
            </a:r>
          </a:p>
          <a:p>
            <a:r>
              <a:rPr lang="en-US" altLang="en-IN" dirty="0" smtClean="0"/>
              <a:t>Storage</a:t>
            </a:r>
            <a:r>
              <a:rPr lang="en-US" altLang="en-IN" dirty="0" smtClean="0"/>
              <a:t>: Your server should have enough storage space to accommodate all the files and data of your </a:t>
            </a:r>
            <a:r>
              <a:rPr lang="en-US" altLang="en-IN" dirty="0" smtClean="0"/>
              <a:t>e-Commerce </a:t>
            </a:r>
            <a:r>
              <a:rPr lang="en-US" altLang="en-IN" dirty="0" smtClean="0"/>
              <a:t>website. A solid-state drive (SSD) is recommended for faster access to data</a:t>
            </a:r>
            <a:r>
              <a:rPr lang="en-US" altLang="en-IN" dirty="0" smtClean="0"/>
              <a:t>.</a:t>
            </a:r>
            <a:endParaRPr lang="en-US" alt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Step-Wise Description</a:t>
            </a:r>
            <a:endParaRPr sz="1800" b="1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0" y="23685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Summary of your task</a:t>
            </a:r>
            <a:endParaRPr sz="1800" b="1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7250" y="923925"/>
            <a:ext cx="27638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Choose a domain name.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Choose a web hosting provider.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Customize your website.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Add products.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Set up payment gateway.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Set up shipping and taxes.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09625" y="3609975"/>
            <a:ext cx="4902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In this project I just created the ecommerce website 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In which you add products ,buy products and sell products.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Check-List</a:t>
            </a:r>
            <a:endParaRPr sz="1800">
              <a:solidFill>
                <a:schemeClr val="dk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Gather requirements for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Prepare database design schemas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Get your initial project Structure ready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Initiate a git repository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add Readme.md file with description of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Commit all changes with "first commit"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create a repository on github realted to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Push your changes to github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Assessment Parameter</a:t>
            </a:r>
            <a:endParaRPr sz="2400" b="1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596</Words>
  <Application>WPS Presentation</Application>
  <PresentationFormat>On-screen Show (16:9)</PresentationFormat>
  <Paragraphs>70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Public Sans</vt:lpstr>
      <vt:lpstr>EB Garamond</vt:lpstr>
      <vt:lpstr>EB Garamond Medium</vt:lpstr>
      <vt:lpstr>Noto Sans Symbols</vt:lpstr>
      <vt:lpstr>Times New Roman</vt:lpstr>
      <vt:lpstr>Calibri</vt:lpstr>
      <vt:lpstr>Simple Light</vt:lpstr>
      <vt:lpstr>Slide 1</vt:lpstr>
      <vt:lpstr>Your Project Name</vt:lpstr>
      <vt:lpstr>Slide 3</vt:lpstr>
      <vt:lpstr>SRS for “E-commerce Website"</vt:lpstr>
      <vt:lpstr>SRS for ”E-commerce Website”</vt:lpstr>
      <vt:lpstr>SRS for  “E-commerce Website "</vt:lpstr>
      <vt:lpstr>SRS for “E-commerce Website"</vt:lpstr>
      <vt:lpstr>Slide 8</vt:lpstr>
      <vt:lpstr>Slide 9</vt:lpstr>
      <vt:lpstr>Slide 10</vt:lpstr>
      <vt:lpstr>Slide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admin</cp:lastModifiedBy>
  <cp:revision>12</cp:revision>
  <dcterms:created xsi:type="dcterms:W3CDTF">2020-08-13T11:21:00Z</dcterms:created>
  <dcterms:modified xsi:type="dcterms:W3CDTF">2023-03-09T22:40:26Z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54214EABF06847E6981FD4C4E2226BBF</vt:lpwstr>
  </property>
  <property fmtid="{D5CDD505-2E9C-101B-9397-08002B2CF9AE}" pid="3" name="KSOProductBuildVer">
    <vt:lpwstr>1033-11.2.0.11417</vt:lpwstr>
  </property>
</Properties>
</file>